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2"/>
  </p:notesMasterIdLst>
  <p:handoutMasterIdLst>
    <p:handoutMasterId r:id="rId13"/>
  </p:handoutMasterIdLst>
  <p:sldIdLst>
    <p:sldId id="257" r:id="rId2"/>
    <p:sldId id="259" r:id="rId3"/>
    <p:sldId id="260" r:id="rId4"/>
    <p:sldId id="267" r:id="rId5"/>
    <p:sldId id="262" r:id="rId6"/>
    <p:sldId id="263" r:id="rId7"/>
    <p:sldId id="264" r:id="rId8"/>
    <p:sldId id="261" r:id="rId9"/>
    <p:sldId id="266" r:id="rId10"/>
    <p:sldId id="265" r:id="rId11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8B24BA42-A80E-424B-8850-9007D622F4A8}">
          <p14:sldIdLst>
            <p14:sldId id="257"/>
            <p14:sldId id="259"/>
            <p14:sldId id="260"/>
            <p14:sldId id="267"/>
            <p14:sldId id="262"/>
            <p14:sldId id="263"/>
            <p14:sldId id="264"/>
            <p14:sldId id="261"/>
            <p14:sldId id="26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60543F-C6AC-4A94-9181-2A0B47128E40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jpe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4411EF-09CB-4E62-A9ED-59F7AB2BB401}" type="datetime1">
              <a:rPr lang="de-DE" smtClean="0"/>
              <a:t>02.06.2021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"/>
              <a:t>Textmasterformate durch Klicken bearbeiten</a:t>
            </a:r>
            <a:endParaRPr lang="en-US"/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de-DE"/>
              <a:t>Master-Untertitelformat bearbeiten</a:t>
            </a:r>
            <a:endParaRPr lang="en-US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58F8EF-9461-4DB5-8DE8-65F0C8AF5E0D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F56688-ED28-473C-871E-9EEF4BB0D1F0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110680-7D80-41F3-804A-113A4CB11D73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1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1CFE5CD5-4320-48E9-85AB-4E68C78D0837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4B989E5A-44CF-486A-A324-E4C01361A073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84E5B-C9E8-4DB6-BA34-0E271B709DFA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50C74D-3EC7-4807-8009-B91685601A76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</a:lstStyle>
          <a:p>
            <a:pPr lvl="0" rtl="0"/>
            <a:r>
              <a:rPr lang="de-DE" dirty="0"/>
              <a:t>Mastertextformat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en-US" dirty="0" err="1"/>
              <a:t>Ziele</a:t>
            </a:r>
            <a:r>
              <a:rPr lang="en-US" dirty="0"/>
              <a:t> | Billiard-Ai | </a:t>
            </a:r>
            <a:r>
              <a:rPr lang="en-US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Zie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/>
              <a:t>Ziele</a:t>
            </a:r>
            <a:r>
              <a:rPr lang="en-US" dirty="0"/>
              <a:t> | Billiard-Ai | </a:t>
            </a:r>
            <a:r>
              <a:rPr lang="en-US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832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lliard-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1" dirty="0"/>
              <a:t>Billiard-Ai</a:t>
            </a:r>
            <a:r>
              <a:rPr lang="en-US" dirty="0"/>
              <a:t> | </a:t>
            </a:r>
            <a:r>
              <a:rPr lang="en-US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530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esult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0" dirty="0"/>
              <a:t>Billiard-Ai</a:t>
            </a:r>
            <a:r>
              <a:rPr lang="en-US" dirty="0"/>
              <a:t> | </a:t>
            </a:r>
            <a:r>
              <a:rPr lang="en-US" b="1" dirty="0" err="1"/>
              <a:t>resultate</a:t>
            </a:r>
            <a:r>
              <a:rPr lang="en-US" dirty="0"/>
              <a:t> | Demo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264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0" dirty="0"/>
              <a:t>Billiard-Ai</a:t>
            </a:r>
            <a:r>
              <a:rPr lang="en-US" dirty="0"/>
              <a:t> | </a:t>
            </a:r>
            <a:r>
              <a:rPr lang="en-US" b="0" dirty="0" err="1"/>
              <a:t>resultate</a:t>
            </a:r>
            <a:r>
              <a:rPr lang="en-US" dirty="0"/>
              <a:t> | </a:t>
            </a:r>
            <a:r>
              <a:rPr lang="en-US" b="1" dirty="0"/>
              <a:t>Demo</a:t>
            </a:r>
            <a:r>
              <a:rPr lang="en-US" dirty="0"/>
              <a:t> | </a:t>
            </a:r>
            <a:r>
              <a:rPr lang="en-US" dirty="0" err="1"/>
              <a:t>fazit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219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az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2" name="Fußzeilenplatzhalter 7">
            <a:extLst>
              <a:ext uri="{FF2B5EF4-FFF2-40B4-BE49-F238E27FC236}">
                <a16:creationId xmlns:a16="http://schemas.microsoft.com/office/drawing/2014/main" id="{43E781FD-23C9-4947-A2BC-2CC1A9C5B433}"/>
              </a:ext>
            </a:extLst>
          </p:cNvPr>
          <p:cNvSpPr txBox="1">
            <a:spLocks/>
          </p:cNvSpPr>
          <p:nvPr userDrawn="1"/>
        </p:nvSpPr>
        <p:spPr>
          <a:xfrm>
            <a:off x="1098098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e-de"/>
            </a:defPPr>
            <a:lvl1pPr marL="0" algn="l" defTabSz="914400" rtl="0" eaLnBrk="1" latinLnBrk="0" hangingPunct="1">
              <a:defRPr sz="8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 err="1"/>
              <a:t>Ziele</a:t>
            </a:r>
            <a:r>
              <a:rPr lang="en-US" dirty="0"/>
              <a:t> | </a:t>
            </a:r>
            <a:r>
              <a:rPr lang="en-US" b="0" dirty="0"/>
              <a:t>Billiard-Ai</a:t>
            </a:r>
            <a:r>
              <a:rPr lang="en-US" dirty="0"/>
              <a:t> | </a:t>
            </a:r>
            <a:r>
              <a:rPr lang="en-US" b="0" dirty="0" err="1"/>
              <a:t>resultate</a:t>
            </a:r>
            <a:r>
              <a:rPr lang="en-US" dirty="0"/>
              <a:t> | </a:t>
            </a:r>
            <a:r>
              <a:rPr lang="en-US" b="0" dirty="0"/>
              <a:t>Demo</a:t>
            </a:r>
            <a:r>
              <a:rPr lang="en-US" dirty="0"/>
              <a:t> | </a:t>
            </a:r>
            <a:r>
              <a:rPr lang="en-US" b="1" dirty="0" err="1"/>
              <a:t>fazit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3573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E6A76B-C923-49BD-ABE7-ADE768C6F571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D334EC-5459-4A98-AF88-01FD6D7BAF68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de"/>
              <a:t>Textmasterformate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C5518B76-3D47-40C3-B678-8969E3806FFF}" type="datetime1">
              <a:rPr lang="de-DE" smtClean="0"/>
              <a:t>02.06.2021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47" r:id="rId8"/>
    <p:sldLayoutId id="2147483743" r:id="rId9"/>
    <p:sldLayoutId id="2147483738" r:id="rId10"/>
    <p:sldLayoutId id="2147483732" r:id="rId11"/>
    <p:sldLayoutId id="2147483733" r:id="rId12"/>
    <p:sldLayoutId id="2147483734" r:id="rId13"/>
    <p:sldLayoutId id="2147483735" r:id="rId14"/>
    <p:sldLayoutId id="2147483736" r:id="rId15"/>
    <p:sldLayoutId id="2147483737" r:id="rId1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hteck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de" sz="8000" dirty="0"/>
              <a:t>Billiard-AI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de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Lukas seglias &amp; luca ritz</a:t>
            </a:r>
          </a:p>
        </p:txBody>
      </p:sp>
      <p:pic>
        <p:nvPicPr>
          <p:cNvPr id="5" name="Bild 4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338790"/>
            <a:ext cx="4635315" cy="6180420"/>
          </a:xfrm>
          <a:prstGeom prst="rect">
            <a:avLst/>
          </a:prstGeom>
        </p:spPr>
      </p:pic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C81764-70AF-4B70-BFAD-73192F064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  <a:endParaRPr lang="de-CH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F86DE37-EA6F-4985-A588-DE2FA2845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Ziele erreicht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789D29-5120-4B05-A620-3B01F236E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166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78CF40-EF4C-4DD0-9F8D-B9F50D956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 dirty="0"/>
              <a:t>Ziele</a:t>
            </a:r>
            <a:endParaRPr lang="de-CH" dirty="0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1689431E-F9BF-4077-8EAD-A6799D5CA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Detektion der Kugeln mittels Kamera</a:t>
            </a:r>
          </a:p>
          <a:p>
            <a:r>
              <a:rPr lang="de-DE" dirty="0"/>
              <a:t>Anzeige auf Tisch durch Projektor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2B924C-2E3E-44BE-9530-0EE0F6CD07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fld id="{CA5E3BD6-493E-4773-AC13-EE70A9E3F498}" type="datetime1">
              <a:rPr lang="de-DE" smtClean="0"/>
              <a:pPr/>
              <a:t>02.06.2021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183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6DBA46-A427-4FC4-8EB7-435697246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Kernarbeiten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C65BD4-EA42-4D58-A31A-7D7C36DAD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Aufbau</a:t>
            </a:r>
          </a:p>
          <a:p>
            <a:r>
              <a:rPr lang="de-DE" dirty="0"/>
              <a:t>Detektion</a:t>
            </a:r>
          </a:p>
          <a:p>
            <a:r>
              <a:rPr lang="de-DE" dirty="0"/>
              <a:t>Position in Modellkoordinaten</a:t>
            </a:r>
          </a:p>
          <a:p>
            <a:r>
              <a:rPr lang="de-DE" dirty="0"/>
              <a:t>Anzeige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929F1F-17AD-4FB6-91E0-F3828CF2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922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41B5E-CCE1-4D86-9C7B-718CE3C9A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</a:t>
            </a:r>
            <a:endParaRPr lang="de-CH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B225A404-90D2-4355-91BA-8B2D6B2AB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AE18E2-F08F-4C5A-BED3-5A550BEFE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  <p:pic>
        <p:nvPicPr>
          <p:cNvPr id="6" name="Bild 4">
            <a:extLst>
              <a:ext uri="{FF2B5EF4-FFF2-40B4-BE49-F238E27FC236}">
                <a16:creationId xmlns:a16="http://schemas.microsoft.com/office/drawing/2014/main" id="{1B9B6734-F5FA-44B3-87DA-8251B281C2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19303" y="1957280"/>
            <a:ext cx="3178142" cy="4237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782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8C6584-9E62-44C3-82DB-27282C987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Detektion</a:t>
            </a:r>
            <a:endParaRPr lang="de-CH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261827EF-4A23-46D5-9C6B-EC0E3796B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0A3EF2-C373-444D-AC5C-B820AE1F1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85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D869A0-C49E-4203-A7E6-9C14A1225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 in Modellkoordinaten</a:t>
            </a:r>
            <a:endParaRPr lang="de-CH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18551EC3-CD3B-4588-97F3-E50DCE02C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5FF6E9-DA56-4183-80BD-50F48FDBE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596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55C50F-AFDB-46D1-840E-D45BD8796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Anzeige</a:t>
            </a:r>
            <a:endParaRPr lang="de-CH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04C9AAB3-7B97-4F55-B3DB-FEFED1479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Darstellung der Kugeln sowie des Tischs</a:t>
            </a:r>
          </a:p>
          <a:p>
            <a:r>
              <a:rPr lang="de-DE" dirty="0"/>
              <a:t>Animation eines Spielzugs</a:t>
            </a:r>
          </a:p>
          <a:p>
            <a:r>
              <a:rPr lang="de-DE" dirty="0"/>
              <a:t>Möglichkeit zur Erzeugung eines Spielstands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94E5FF-0054-4678-8DDE-43D5EA1C0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5D5D21E-AE57-4C2F-9DDC-E27F65E5B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039" y="2315106"/>
            <a:ext cx="5847426" cy="328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172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89872-38A9-4F0F-BC0A-C667AC25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Resultate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7D6CBA-DABB-4E6D-AEA3-2F42C7D37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Detektionsgenauigkeit</a:t>
            </a:r>
          </a:p>
          <a:p>
            <a:r>
              <a:rPr lang="de-DE" dirty="0"/>
              <a:t>Übersetzung in Modellkoordinaten</a:t>
            </a:r>
          </a:p>
          <a:p>
            <a:r>
              <a:rPr lang="de-DE" dirty="0"/>
              <a:t>Positionsdetektion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FF0FFB-B09E-4403-9264-7FC9BDCB0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728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35031D-FD3F-40CB-AE8A-B3626C63C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  <a:endParaRPr lang="de-CH" dirty="0"/>
          </a:p>
        </p:txBody>
      </p:sp>
      <p:pic>
        <p:nvPicPr>
          <p:cNvPr id="3" name="demo_without_sound">
            <a:hlinkClick r:id="" action="ppaction://media"/>
            <a:extLst>
              <a:ext uri="{FF2B5EF4-FFF2-40B4-BE49-F238E27FC236}">
                <a16:creationId xmlns:a16="http://schemas.microsoft.com/office/drawing/2014/main" id="{811795DB-F1CD-4707-9EA4-5F7EC15C17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2888" y="2108200"/>
            <a:ext cx="6686550" cy="3760788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511B5E-50A7-42EB-8A19-3D807399F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02.06.2021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9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785_TF56160789" id="{751E87C0-0771-424F-B154-871FD1501C05}" vid="{2E5C96EF-B3D9-45F0-A93F-C32C56A6DA2C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{F7EF5F76-020F-49A5-8DED-1589CE73C908}tf56160789_win32</Template>
  <TotalTime>0</TotalTime>
  <Words>63</Words>
  <Application>Microsoft Office PowerPoint</Application>
  <PresentationFormat>Breitbild</PresentationFormat>
  <Paragraphs>33</Paragraphs>
  <Slides>10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Bookman Old Style</vt:lpstr>
      <vt:lpstr>Calibri</vt:lpstr>
      <vt:lpstr>Franklin Gothic Book</vt:lpstr>
      <vt:lpstr>1_RetrospectVTI</vt:lpstr>
      <vt:lpstr>Billiard-AI</vt:lpstr>
      <vt:lpstr>Ziele</vt:lpstr>
      <vt:lpstr>Kernarbeiten</vt:lpstr>
      <vt:lpstr>Aufbau</vt:lpstr>
      <vt:lpstr>Detektion</vt:lpstr>
      <vt:lpstr>Position in Modellkoordinaten</vt:lpstr>
      <vt:lpstr>Anzeige</vt:lpstr>
      <vt:lpstr>Resultate</vt:lpstr>
      <vt:lpstr>Demo</vt:lpstr>
      <vt:lpstr>Fazit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Billiard-Ai</dc:title>
  <dc:creator>Luca Ritz</dc:creator>
  <cp:lastModifiedBy>Luca Ritz</cp:lastModifiedBy>
  <cp:revision>33</cp:revision>
  <dcterms:created xsi:type="dcterms:W3CDTF">2021-06-02T06:25:47Z</dcterms:created>
  <dcterms:modified xsi:type="dcterms:W3CDTF">2021-06-02T07:42:10Z</dcterms:modified>
</cp:coreProperties>
</file>

<file path=docProps/thumbnail.jpeg>
</file>